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b9b4c2d42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b9b4c2d42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b9b4c2d42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b9b4c2d42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b9b4c2d42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b9b4c2d42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bb6512b8fb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bb6512b8fb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b9b4c2d42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b9b4c2d42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.jpg"/><Relationship Id="rId5" Type="http://schemas.openxmlformats.org/officeDocument/2006/relationships/image" Target="../media/image8.jpg"/><Relationship Id="rId6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150"/>
              <a:t>我的寒假 &amp; 新年新希望</a:t>
            </a:r>
            <a:endParaRPr sz="41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Owen Cheng 鄭暄右</a:t>
            </a:r>
            <a:endParaRPr sz="2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我怎麼慶祝聖誕節?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545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我是在家裡過聖誕節的，跟家人一起，大家互相交換禮物。我收到 AirPods，還有一些其他的東西。我覺得我弟弟應該是最開心的，因為他拿到了一組超大的樂高。我生日離聖誕節很近，所以也幾乎是跟聖誕節一起慶祝的。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我們那天也有準備一頓很豐盛的家常大餐，吃了牛排和龍蝦，真的很好吃。聖誕節期間我也有跟我的女朋友一起出去玩，過得很開心。另外，在聖誕節前幾個星期，我們就已經先把聖誕樹裝飾好了。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 title="IMG_5475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4347" y="679788"/>
            <a:ext cx="2837948" cy="378392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6306000" y="4568875"/>
            <a:ext cx="28380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我們的聖誕樹裝飾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我寒假做了什麼? (跟誰? 去了哪裡?)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319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寒假期間，我跟朋友一起寫了很多程式。我大多待在家裡，也常常去他家一起做我們的專案。他叫 Adam，跟我同年級，也是在 Campo 讀書。</a:t>
            </a:r>
            <a:br>
              <a:rPr lang="en"/>
            </a:br>
            <a:r>
              <a:rPr lang="en"/>
              <a:t> 另外，我也去了好幾次舊金山和 Walnut Creek，跟朋友一起出去玩、吃東西。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 title="IMG_5329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0125" y="1152475"/>
            <a:ext cx="2292050" cy="305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 title="IMG_5454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4575" y="1170125"/>
            <a:ext cx="2292050" cy="30560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4062375" y="4444600"/>
            <a:ext cx="22920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我們在舊金山的夜晚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6371500" y="4444600"/>
            <a:ext cx="25182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我們在咖啡店一起工作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我寒假做了什麼? (吃了什麼?)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295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寒假期間我常常出去吃東西。我跟女朋友吃了很多拉麵和壽司，也喝了超多珍珠奶茶。我跟朋友們一起去吃了韓式烤肉，還吃了很多次 Chipotle。我自己都不知道為什麼會吃那麼多 Chipotle。</a:t>
            </a:r>
            <a:endParaRPr sz="21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79" name="Google Shape;79;p16" title="IMG_5223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9149" y="1064725"/>
            <a:ext cx="1937027" cy="2582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 title="IMG_005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1444" y="103750"/>
            <a:ext cx="1937027" cy="258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 title="IMG_5783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6174" y="2686416"/>
            <a:ext cx="1690852" cy="225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title="IMG_5628.jpe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8663" y="1704678"/>
            <a:ext cx="2246676" cy="299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我寒假做了什麼? (玩了什麼?)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420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新年的時候我有去舊金山看煙火。寒假期間我也常常跟女朋友一起出去，我們通常去逛街、吃點東西，或是一起待著聊天、看電影。</a:t>
            </a:r>
            <a:br>
              <a:rPr lang="en"/>
            </a:br>
            <a:r>
              <a:rPr lang="en"/>
              <a:t> 除此之外，我大部分時間都在跟朋友一起做事情。雖然算是「工作」，但我其實不太把它當工作，因為對我來說真的很好玩。跟朋友在空閒時間一起做有意義的事情，對我來說跟打電動一樣有放鬆的效果。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我花了很多時間待在朋友家跟他一起寫程式，待到最後乾脆把整套電腦設備都放在他家，不再來回搬。整體來說，我覺得這個寒假過得非常開心，也真的很享受。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 title="IMG_5614.PNG"/>
          <p:cNvPicPr preferRelativeResize="0"/>
          <p:nvPr/>
        </p:nvPicPr>
        <p:blipFill rotWithShape="1">
          <a:blip r:embed="rId3">
            <a:alphaModFix/>
          </a:blip>
          <a:srcRect b="29827" l="0" r="0" t="30680"/>
          <a:stretch/>
        </p:blipFill>
        <p:spPr>
          <a:xfrm>
            <a:off x="4677550" y="76475"/>
            <a:ext cx="2373351" cy="203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 title="IMG_5613.PNG"/>
          <p:cNvPicPr preferRelativeResize="0"/>
          <p:nvPr/>
        </p:nvPicPr>
        <p:blipFill rotWithShape="1">
          <a:blip r:embed="rId4">
            <a:alphaModFix/>
          </a:blip>
          <a:srcRect b="28342" l="0" r="0" t="27072"/>
          <a:stretch/>
        </p:blipFill>
        <p:spPr>
          <a:xfrm>
            <a:off x="6719650" y="1017725"/>
            <a:ext cx="2373351" cy="229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 title="Screenshot 2026-01-22 at 10.41.01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992175"/>
            <a:ext cx="3651725" cy="208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2888925" y="36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我的新年希望和目標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2452100" y="1119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1481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7110"/>
              <a:t>我希望在所有努力的事情上都能成功。</a:t>
            </a:r>
            <a:endParaRPr sz="711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110"/>
          </a:p>
          <a:p>
            <a:pPr indent="-341481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7110"/>
              <a:t>我希望能進入一所好的大學。</a:t>
            </a:r>
            <a:endParaRPr sz="711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110"/>
          </a:p>
          <a:p>
            <a:pPr indent="-341481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7110"/>
              <a:t>我希望自己能更有規律地去健身房運動。</a:t>
            </a:r>
            <a:endParaRPr sz="711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110"/>
          </a:p>
          <a:p>
            <a:pPr indent="-341481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7110"/>
              <a:t>我希望能和身邊的人保持良好、穩定的關係。</a:t>
            </a:r>
            <a:endParaRPr sz="711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110"/>
          </a:p>
          <a:p>
            <a:pPr indent="-341481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7110"/>
              <a:t>我希望能早一點睡覺。</a:t>
            </a:r>
            <a:endParaRPr sz="711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